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>
        <p:scale>
          <a:sx n="100" d="100"/>
          <a:sy n="100" d="100"/>
        </p:scale>
        <p:origin x="72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49CF-D6DA-4256-8C40-F0FE6CA95CB8}" type="datetimeFigureOut">
              <a:rPr lang="nb-NO" smtClean="0"/>
              <a:t>01.12.2023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9E998-63DA-4EA5-A4D3-72A5A25E93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1477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49CF-D6DA-4256-8C40-F0FE6CA95CB8}" type="datetimeFigureOut">
              <a:rPr lang="nb-NO" smtClean="0"/>
              <a:t>01.12.2023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9E998-63DA-4EA5-A4D3-72A5A25E93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964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49CF-D6DA-4256-8C40-F0FE6CA95CB8}" type="datetimeFigureOut">
              <a:rPr lang="nb-NO" smtClean="0"/>
              <a:t>01.12.2023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9E998-63DA-4EA5-A4D3-72A5A25E93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9386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49CF-D6DA-4256-8C40-F0FE6CA95CB8}" type="datetimeFigureOut">
              <a:rPr lang="nb-NO" smtClean="0"/>
              <a:t>01.12.2023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9E998-63DA-4EA5-A4D3-72A5A25E93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836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49CF-D6DA-4256-8C40-F0FE6CA95CB8}" type="datetimeFigureOut">
              <a:rPr lang="nb-NO" smtClean="0"/>
              <a:t>01.12.2023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9E998-63DA-4EA5-A4D3-72A5A25E93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8647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49CF-D6DA-4256-8C40-F0FE6CA95CB8}" type="datetimeFigureOut">
              <a:rPr lang="nb-NO" smtClean="0"/>
              <a:t>01.12.2023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9E998-63DA-4EA5-A4D3-72A5A25E93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8674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49CF-D6DA-4256-8C40-F0FE6CA95CB8}" type="datetimeFigureOut">
              <a:rPr lang="nb-NO" smtClean="0"/>
              <a:t>01.12.2023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9E998-63DA-4EA5-A4D3-72A5A25E93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7730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49CF-D6DA-4256-8C40-F0FE6CA95CB8}" type="datetimeFigureOut">
              <a:rPr lang="nb-NO" smtClean="0"/>
              <a:t>01.12.2023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9E998-63DA-4EA5-A4D3-72A5A25E93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6330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49CF-D6DA-4256-8C40-F0FE6CA95CB8}" type="datetimeFigureOut">
              <a:rPr lang="nb-NO" smtClean="0"/>
              <a:t>01.12.2023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9E998-63DA-4EA5-A4D3-72A5A25E93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7278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49CF-D6DA-4256-8C40-F0FE6CA95CB8}" type="datetimeFigureOut">
              <a:rPr lang="nb-NO" smtClean="0"/>
              <a:t>01.12.2023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9E998-63DA-4EA5-A4D3-72A5A25E93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9596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49CF-D6DA-4256-8C40-F0FE6CA95CB8}" type="datetimeFigureOut">
              <a:rPr lang="nb-NO" smtClean="0"/>
              <a:t>01.12.2023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9E998-63DA-4EA5-A4D3-72A5A25E93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2211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349CF-D6DA-4256-8C40-F0FE6CA95CB8}" type="datetimeFigureOut">
              <a:rPr lang="nb-NO" smtClean="0"/>
              <a:t>01.12.2023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9E998-63DA-4EA5-A4D3-72A5A25E93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4390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cid:383474DE-D06F-45ED-BB44-DEE26FE3AC86" TargetMode="External"/><Relationship Id="rId13" Type="http://schemas.openxmlformats.org/officeDocument/2006/relationships/image" Target="../media/image12.jpeg"/><Relationship Id="rId3" Type="http://schemas.openxmlformats.org/officeDocument/2006/relationships/image" Target="cid:59C19B2C-C1E5-4915-AD62-0A331E86DD35" TargetMode="External"/><Relationship Id="rId7" Type="http://schemas.openxmlformats.org/officeDocument/2006/relationships/image" Target="../media/image9.jpeg"/><Relationship Id="rId12" Type="http://schemas.openxmlformats.org/officeDocument/2006/relationships/image" Target="cid:61A3DC75-877B-4E5F-9EFD-35C26C36E0D9" TargetMode="External"/><Relationship Id="rId2" Type="http://schemas.openxmlformats.org/officeDocument/2006/relationships/image" Target="../media/image6.jpeg"/><Relationship Id="rId16" Type="http://schemas.openxmlformats.org/officeDocument/2006/relationships/image" Target="cid:993A87F6-9EFB-4D0A-B881-0F9D73A62B9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cid:DAF54921-BEEC-447A-8D52-B4E9BA26AEBD" TargetMode="External"/><Relationship Id="rId11" Type="http://schemas.openxmlformats.org/officeDocument/2006/relationships/image" Target="../media/image11.jpeg"/><Relationship Id="rId5" Type="http://schemas.openxmlformats.org/officeDocument/2006/relationships/image" Target="../media/image8.jpeg"/><Relationship Id="rId15" Type="http://schemas.openxmlformats.org/officeDocument/2006/relationships/image" Target="../media/image13.jpeg"/><Relationship Id="rId10" Type="http://schemas.openxmlformats.org/officeDocument/2006/relationships/image" Target="cid:B1B5EC63-C266-4045-B938-AF1055263F96" TargetMode="External"/><Relationship Id="rId4" Type="http://schemas.openxmlformats.org/officeDocument/2006/relationships/image" Target="../media/image7.jpeg"/><Relationship Id="rId9" Type="http://schemas.openxmlformats.org/officeDocument/2006/relationships/image" Target="../media/image10.jpeg"/><Relationship Id="rId14" Type="http://schemas.openxmlformats.org/officeDocument/2006/relationships/image" Target="cid:8E503BBD-EECC-435A-9466-0B47B2C4F1F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3138066" y="137476"/>
            <a:ext cx="9649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dirty="0" smtClean="0"/>
              <a:t>Metodeboken på nett</a:t>
            </a:r>
            <a:endParaRPr lang="nb-NO" sz="4800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358" y="1051121"/>
            <a:ext cx="3013659" cy="1453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982" y="2176463"/>
            <a:ext cx="2579270" cy="2689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6546" y="3090111"/>
            <a:ext cx="2491779" cy="3551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Ellipse 7"/>
          <p:cNvSpPr/>
          <p:nvPr/>
        </p:nvSpPr>
        <p:spPr>
          <a:xfrm>
            <a:off x="2804598" y="6248400"/>
            <a:ext cx="2802117" cy="52938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9835" y="1978824"/>
            <a:ext cx="2397091" cy="2955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Ellipse 9"/>
          <p:cNvSpPr/>
          <p:nvPr/>
        </p:nvSpPr>
        <p:spPr>
          <a:xfrm>
            <a:off x="6999609" y="2428005"/>
            <a:ext cx="2497317" cy="3766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2729" y="4394804"/>
            <a:ext cx="3926555" cy="2246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Stjerne med 5 tagger 11"/>
          <p:cNvSpPr/>
          <p:nvPr/>
        </p:nvSpPr>
        <p:spPr>
          <a:xfrm>
            <a:off x="7962729" y="4934366"/>
            <a:ext cx="2189747" cy="1455748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ekstSylinder 12"/>
          <p:cNvSpPr txBox="1"/>
          <p:nvPr/>
        </p:nvSpPr>
        <p:spPr>
          <a:xfrm>
            <a:off x="9734177" y="5985729"/>
            <a:ext cx="18127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b-NO" dirty="0" smtClean="0"/>
              <a:t>Sett som favoritt!</a:t>
            </a:r>
            <a:endParaRPr lang="nb-NO" dirty="0"/>
          </a:p>
        </p:txBody>
      </p:sp>
      <p:sp>
        <p:nvSpPr>
          <p:cNvPr id="17" name="Ellipse 16"/>
          <p:cNvSpPr/>
          <p:nvPr/>
        </p:nvSpPr>
        <p:spPr>
          <a:xfrm>
            <a:off x="1583135" y="2240225"/>
            <a:ext cx="2802117" cy="52938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TekstSylinder 17"/>
          <p:cNvSpPr txBox="1"/>
          <p:nvPr/>
        </p:nvSpPr>
        <p:spPr>
          <a:xfrm>
            <a:off x="6651673" y="1289305"/>
            <a:ext cx="3737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Det finnes mange ulike metodebøker. </a:t>
            </a:r>
            <a:br>
              <a:rPr lang="nb-NO" dirty="0" smtClean="0"/>
            </a:br>
            <a:r>
              <a:rPr lang="nb-NO" dirty="0" smtClean="0"/>
              <a:t>Gjør vår til favorittbok!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3692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3" grpId="0" animBg="1"/>
      <p:bldP spid="17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2906418" y="-71033"/>
            <a:ext cx="9649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dirty="0" smtClean="0"/>
              <a:t>Metodeboken som </a:t>
            </a:r>
            <a:r>
              <a:rPr lang="nb-NO" sz="4800" dirty="0" err="1" smtClean="0"/>
              <a:t>app</a:t>
            </a:r>
            <a:endParaRPr lang="nb-NO" sz="4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394841" y="959329"/>
            <a:ext cx="25125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pic>
        <p:nvPicPr>
          <p:cNvPr id="1025" name="59C19B2C-C1E5-4915-AD62-0A331E86DD35" descr="IMG_1954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29" y="1321201"/>
            <a:ext cx="1472184" cy="2033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Sylinder 5"/>
          <p:cNvSpPr txBox="1"/>
          <p:nvPr/>
        </p:nvSpPr>
        <p:spPr>
          <a:xfrm>
            <a:off x="724203" y="666646"/>
            <a:ext cx="23928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Installer Metodebok fra</a:t>
            </a:r>
            <a:br>
              <a:rPr lang="nb-NO" dirty="0" smtClean="0"/>
            </a:br>
            <a:r>
              <a:rPr lang="nb-NO" dirty="0" err="1" smtClean="0"/>
              <a:t>Appstore</a:t>
            </a:r>
            <a:r>
              <a:rPr lang="nb-NO" dirty="0" smtClean="0"/>
              <a:t>/Google play</a:t>
            </a:r>
          </a:p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258" y="2971800"/>
            <a:ext cx="1591508" cy="2170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Ellipse 8"/>
          <p:cNvSpPr/>
          <p:nvPr/>
        </p:nvSpPr>
        <p:spPr>
          <a:xfrm>
            <a:off x="1394841" y="3556728"/>
            <a:ext cx="1794126" cy="37889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0678186" y="6037376"/>
            <a:ext cx="91747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pic>
        <p:nvPicPr>
          <p:cNvPr id="1027" name="DAF54921-BEEC-447A-8D52-B4E9BA26AEBD" descr="IMG_1957.jpg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838" y="1576153"/>
            <a:ext cx="1390592" cy="179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851395" y="4520551"/>
            <a:ext cx="511061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pic>
        <p:nvPicPr>
          <p:cNvPr id="1029" name="383474DE-D06F-45ED-BB44-DEE26FE3AC86" descr="IMG_1963.jpg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820" y="4520553"/>
            <a:ext cx="2526725" cy="2176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B1B5EC63-C266-4045-B938-AF1055263F96" descr="IMG_1962.jpg"/>
          <p:cNvPicPr>
            <a:picLocks noChangeAspect="1" noChangeArrowheads="1"/>
          </p:cNvPicPr>
          <p:nvPr/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566" y="3332151"/>
            <a:ext cx="1188062" cy="9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Ellipse 15"/>
          <p:cNvSpPr/>
          <p:nvPr/>
        </p:nvSpPr>
        <p:spPr>
          <a:xfrm>
            <a:off x="5037336" y="3845008"/>
            <a:ext cx="1491094" cy="2313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kstSylinder 16"/>
          <p:cNvSpPr txBox="1"/>
          <p:nvPr/>
        </p:nvSpPr>
        <p:spPr>
          <a:xfrm>
            <a:off x="4916672" y="943431"/>
            <a:ext cx="1940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Scroll</a:t>
            </a:r>
            <a:r>
              <a:rPr lang="nb-NO" dirty="0" smtClean="0"/>
              <a:t> ned til </a:t>
            </a:r>
          </a:p>
          <a:p>
            <a:r>
              <a:rPr lang="nb-NO" dirty="0" smtClean="0"/>
              <a:t>Fagområde ANNET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894576" y="1744519"/>
            <a:ext cx="337957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pic>
        <p:nvPicPr>
          <p:cNvPr id="1033" name="61A3DC75-877B-4E5F-9EFD-35C26C36E0D9" descr="IMG_1964.jpg"/>
          <p:cNvPicPr>
            <a:picLocks noChangeAspect="1" noChangeArrowheads="1"/>
          </p:cNvPicPr>
          <p:nvPr/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328" y="2247881"/>
            <a:ext cx="1557733" cy="144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6874106" y="3428312"/>
            <a:ext cx="316911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pic>
        <p:nvPicPr>
          <p:cNvPr id="1037" name="8E503BBD-EECC-435A-9466-0B47B2C4F1F4" descr="IMG_1965.jpg"/>
          <p:cNvPicPr>
            <a:picLocks noChangeAspect="1" noChangeArrowheads="1"/>
          </p:cNvPicPr>
          <p:nvPr/>
        </p:nvPicPr>
        <p:blipFill>
          <a:blip r:embed="rId13" r:link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399" y="3695498"/>
            <a:ext cx="1807060" cy="185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kstSylinder 23"/>
          <p:cNvSpPr txBox="1"/>
          <p:nvPr/>
        </p:nvSpPr>
        <p:spPr>
          <a:xfrm>
            <a:off x="6947903" y="1575691"/>
            <a:ext cx="1910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Scroll</a:t>
            </a:r>
            <a:r>
              <a:rPr lang="nb-NO" dirty="0" smtClean="0"/>
              <a:t> ned til </a:t>
            </a:r>
          </a:p>
          <a:p>
            <a:r>
              <a:rPr lang="nb-NO" dirty="0" smtClean="0"/>
              <a:t>Smertebehandling</a:t>
            </a:r>
          </a:p>
        </p:txBody>
      </p:sp>
      <p:sp>
        <p:nvSpPr>
          <p:cNvPr id="25" name="Ellipse 24"/>
          <p:cNvSpPr/>
          <p:nvPr/>
        </p:nvSpPr>
        <p:spPr>
          <a:xfrm>
            <a:off x="7051596" y="4320893"/>
            <a:ext cx="2063519" cy="6947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9317839" y="2328565"/>
            <a:ext cx="4352793" cy="54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pic>
        <p:nvPicPr>
          <p:cNvPr id="1039" name="993A87F6-9EFB-4D0A-B881-0F9D73A62B92" descr="IMG_1968.jpg"/>
          <p:cNvPicPr>
            <a:picLocks noChangeAspect="1" noChangeArrowheads="1"/>
          </p:cNvPicPr>
          <p:nvPr/>
        </p:nvPicPr>
        <p:blipFill>
          <a:blip r:embed="rId15" r:link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677" y="2438268"/>
            <a:ext cx="2501017" cy="321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kstSylinder 27"/>
          <p:cNvSpPr txBox="1"/>
          <p:nvPr/>
        </p:nvSpPr>
        <p:spPr>
          <a:xfrm>
            <a:off x="455200" y="5360706"/>
            <a:ext cx="1748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Du skal nå legge </a:t>
            </a:r>
          </a:p>
          <a:p>
            <a:r>
              <a:rPr lang="nb-NO" dirty="0" smtClean="0"/>
              <a:t>til boken i </a:t>
            </a:r>
            <a:r>
              <a:rPr lang="nb-NO" dirty="0" err="1" smtClean="0"/>
              <a:t>appen</a:t>
            </a:r>
            <a:endParaRPr lang="nb-NO" dirty="0" smtClean="0"/>
          </a:p>
        </p:txBody>
      </p:sp>
      <p:sp>
        <p:nvSpPr>
          <p:cNvPr id="29" name="TekstSylinder 28"/>
          <p:cNvSpPr txBox="1"/>
          <p:nvPr/>
        </p:nvSpPr>
        <p:spPr>
          <a:xfrm>
            <a:off x="9203903" y="1937431"/>
            <a:ext cx="2948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Metodeboken er klar til bruk!</a:t>
            </a:r>
          </a:p>
        </p:txBody>
      </p:sp>
      <p:sp>
        <p:nvSpPr>
          <p:cNvPr id="30" name="TekstSylinder 29"/>
          <p:cNvSpPr txBox="1"/>
          <p:nvPr/>
        </p:nvSpPr>
        <p:spPr>
          <a:xfrm>
            <a:off x="114968" y="3588875"/>
            <a:ext cx="13211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Åpne </a:t>
            </a:r>
            <a:r>
              <a:rPr lang="nb-NO" dirty="0" err="1" smtClean="0"/>
              <a:t>appen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Velg Helse </a:t>
            </a:r>
            <a:br>
              <a:rPr lang="nb-NO" dirty="0" smtClean="0"/>
            </a:br>
            <a:r>
              <a:rPr lang="nb-NO" dirty="0" smtClean="0"/>
              <a:t>Sør-Øst</a:t>
            </a:r>
          </a:p>
        </p:txBody>
      </p:sp>
      <p:sp>
        <p:nvSpPr>
          <p:cNvPr id="31" name="Ellipse 30"/>
          <p:cNvSpPr/>
          <p:nvPr/>
        </p:nvSpPr>
        <p:spPr>
          <a:xfrm>
            <a:off x="2119101" y="5613289"/>
            <a:ext cx="2889837" cy="5638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387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6" grpId="0" animBg="1"/>
      <p:bldP spid="17" grpId="0"/>
      <p:bldP spid="24" grpId="0"/>
      <p:bldP spid="25" grpId="0" animBg="1"/>
      <p:bldP spid="28" grpId="0"/>
      <p:bldP spid="29" grpId="0"/>
      <p:bldP spid="30" grpId="0"/>
      <p:bldP spid="31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58</Words>
  <Application>Microsoft Office PowerPoint</Application>
  <PresentationFormat>Widescreen</PresentationFormat>
  <Paragraphs>13</Paragraphs>
  <Slides>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Office-tema</vt:lpstr>
      <vt:lpstr>PowerPoint-presentasjon</vt:lpstr>
      <vt:lpstr>PowerPoint-presentasjon</vt:lpstr>
    </vt:vector>
  </TitlesOfParts>
  <Company>Helse Sør-Øst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Christopher Ekholdt</dc:creator>
  <cp:lastModifiedBy>Christopher Ekholdt</cp:lastModifiedBy>
  <cp:revision>1</cp:revision>
  <dcterms:created xsi:type="dcterms:W3CDTF">2023-12-01T14:15:17Z</dcterms:created>
  <dcterms:modified xsi:type="dcterms:W3CDTF">2023-12-01T14:31:36Z</dcterms:modified>
</cp:coreProperties>
</file>